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8" r:id="rId4"/>
    <p:sldId id="369" r:id="rId5"/>
    <p:sldId id="364" r:id="rId6"/>
    <p:sldId id="367" r:id="rId7"/>
    <p:sldId id="366" r:id="rId8"/>
    <p:sldId id="343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</a:t>
            </a:r>
            <a:r>
              <a:rPr lang="nl-NL" sz="4000" smtClean="0"/>
              <a:t>les 7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Twee meelopers vandaag</a:t>
            </a:r>
          </a:p>
          <a:p>
            <a:r>
              <a:rPr lang="nl-NL" dirty="0" smtClean="0"/>
              <a:t>Saldobegroting.</a:t>
            </a:r>
          </a:p>
          <a:p>
            <a:pPr lvl="1"/>
            <a:r>
              <a:rPr lang="nl-NL" dirty="0" smtClean="0"/>
              <a:t>Telt mee in je portfolio</a:t>
            </a:r>
            <a:endParaRPr lang="nl-NL" dirty="0"/>
          </a:p>
          <a:p>
            <a:pPr lvl="1"/>
            <a:r>
              <a:rPr lang="nl-NL" dirty="0" smtClean="0"/>
              <a:t>Je moet je voortgang laten zien</a:t>
            </a:r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Voortgangscheck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937338"/>
            <a:ext cx="4248150" cy="589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340768"/>
            <a:ext cx="7993937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0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Maak ‘m vanaf het begin netjes</a:t>
            </a:r>
          </a:p>
          <a:p>
            <a:pPr>
              <a:buFontTx/>
              <a:buChar char="-"/>
            </a:pPr>
            <a:r>
              <a:rPr lang="nl-NL" dirty="0" smtClean="0"/>
              <a:t>Voorkant, inleiding, paginanummers</a:t>
            </a:r>
          </a:p>
          <a:p>
            <a:pPr>
              <a:buFontTx/>
              <a:buChar char="-"/>
            </a:pPr>
            <a:r>
              <a:rPr lang="nl-NL" dirty="0" smtClean="0"/>
              <a:t>Maak de inhoudsopgave automatisch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Ook als je nog dingen moet navragen: vul alvast in wat je denkt.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Maak de saldobegroting in Excel</a:t>
            </a:r>
          </a:p>
          <a:p>
            <a:pPr marL="0" indent="0">
              <a:buNone/>
            </a:pPr>
            <a:r>
              <a:rPr lang="nl-NL" dirty="0" smtClean="0"/>
              <a:t>Gebruik voor alle Excelverwijzingen het knipprogramma of screenshots.</a:t>
            </a:r>
          </a:p>
          <a:p>
            <a:pPr>
              <a:buFontTx/>
              <a:buChar char="-"/>
            </a:pPr>
            <a:r>
              <a:rPr lang="nl-NL" dirty="0" smtClean="0"/>
              <a:t>Tariefberekeningen</a:t>
            </a:r>
          </a:p>
          <a:p>
            <a:pPr>
              <a:buFontTx/>
              <a:buChar char="-"/>
            </a:pPr>
            <a:r>
              <a:rPr lang="nl-NL" dirty="0" smtClean="0"/>
              <a:t>Saldobegroting</a:t>
            </a:r>
          </a:p>
        </p:txBody>
      </p:sp>
    </p:spTree>
    <p:extLst>
      <p:ext uri="{BB962C8B-B14F-4D97-AF65-F5344CB8AC3E}">
        <p14:creationId xmlns:p14="http://schemas.microsoft.com/office/powerpoint/2010/main" val="255289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304" y="1166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Lees ‘m goed door</a:t>
            </a:r>
          </a:p>
          <a:p>
            <a:pPr marL="0" indent="0">
              <a:buNone/>
            </a:pPr>
            <a:r>
              <a:rPr lang="nl-NL" dirty="0" smtClean="0"/>
              <a:t>Hij staat ook op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 11 januari 17:00</a:t>
            </a:r>
          </a:p>
          <a:p>
            <a:pPr marL="0" indent="0">
              <a:buNone/>
            </a:pPr>
            <a:r>
              <a:rPr lang="nl-NL" dirty="0" smtClean="0"/>
              <a:t>Dat zijn met deze les erbij 4 lessen.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132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123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Voortgangscheck</vt:lpstr>
      <vt:lpstr>De mail</vt:lpstr>
      <vt:lpstr>De tips</vt:lpstr>
      <vt:lpstr>Voorbeeld</vt:lpstr>
      <vt:lpstr>Portfolio-opdracht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64</cp:revision>
  <dcterms:created xsi:type="dcterms:W3CDTF">2013-11-15T15:05:42Z</dcterms:created>
  <dcterms:modified xsi:type="dcterms:W3CDTF">2017-12-07T09:03:47Z</dcterms:modified>
</cp:coreProperties>
</file>